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2cb58b66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2cb58b66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2cb58b66d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2cb58b66d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2cb58b66d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2cb58b66d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2cb58b66d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2cb58b66d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2cb58b66d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2cb58b66d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2cb58b6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2cb58b6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52cb58b66d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52cb58b66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2cb58b66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2cb58b66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2cb58b66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2cb58b66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2cb58b66d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2cb58b66d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2cb58b66d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2cb58b66d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2cb58b66d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2cb58b66d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2cb58b66d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2cb58b66d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docs.google.com/spreadsheets/d/1hQARsSKuHa8aPvbRjQDXD7X9cG-xM12-N2eD_1c45WU/edit?gid=0#gid=0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>
            <a:hlinkClick r:id="rId3"/>
          </p:cNvPr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Tubercle Testing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 Dawson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Parsing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Took the average max Voltage at each approximate testing condition</a:t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0837" y="1417600"/>
            <a:ext cx="5402324" cy="313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Parsed Data Graph</a:t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Sensor appears to not register below 0.019 V. Graph is a piecewise function</a:t>
            </a:r>
            <a:endParaRPr/>
          </a:p>
        </p:txBody>
      </p:sp>
      <p:pic>
        <p:nvPicPr>
          <p:cNvPr id="124" name="Google Shape;124;p23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616" y="1408000"/>
            <a:ext cx="5672775" cy="3507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 of Best Fit Calculations</a:t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Taken to predict fan readouts at any wind speed.</a:t>
            </a:r>
            <a:endParaRPr/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3950" y="1698787"/>
            <a:ext cx="4604050" cy="29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300" y="1521400"/>
            <a:ext cx="2952075" cy="33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Fan Sensor Predictive Graph</a:t>
            </a:r>
            <a:endParaRPr/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Sensor appears to not register below 0.019 V. Graph is a piecewise function</a:t>
            </a:r>
            <a:endParaRPr/>
          </a:p>
        </p:txBody>
      </p:sp>
      <p:pic>
        <p:nvPicPr>
          <p:cNvPr id="139" name="Google Shape;139;p25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616" y="1388000"/>
            <a:ext cx="5672775" cy="3507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Comments</a:t>
            </a:r>
            <a:endParaRPr/>
          </a:p>
        </p:txBody>
      </p:sp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311700" y="923875"/>
            <a:ext cx="8520600" cy="39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data for the fan testing appeared to be much more </a:t>
            </a:r>
            <a:r>
              <a:rPr lang="en"/>
              <a:t>coherent</a:t>
            </a:r>
            <a:r>
              <a:rPr lang="en"/>
              <a:t>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 is able to be parsed through simple manipulation and can be understood prior</a:t>
            </a:r>
            <a:br>
              <a:rPr lang="en"/>
            </a:b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same exact circuitry was utilized between the tubercle and fan.</a:t>
            </a:r>
            <a:br>
              <a:rPr lang="en"/>
            </a:b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intermediate values for the fan tests were likely due to the fan conversion to power generation method.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Contacts were scratched together inside of the laptop fan to make it produce power instead of intake power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 is extremely possible that the non-professional conversion lead to inconsistent data reading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Setup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Circuitry of an ADC Reader and a Full Bridge Rectifier.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8804" l="0" r="0" t="22410"/>
          <a:stretch/>
        </p:blipFill>
        <p:spPr>
          <a:xfrm>
            <a:off x="1143000" y="1392800"/>
            <a:ext cx="6857999" cy="3538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Conditions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Environmental and Data Points Tested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588" y="1535799"/>
            <a:ext cx="8010824" cy="283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Important columns were Time_ms and V_measured. Data taken each ~50ms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57700"/>
            <a:ext cx="8520599" cy="3093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 Data Graph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Seems that voltage varied at consistent intervals - not holding steady</a:t>
            </a:r>
            <a:endParaRPr/>
          </a:p>
        </p:txBody>
      </p:sp>
      <p:pic>
        <p:nvPicPr>
          <p:cNvPr id="83" name="Google Shape;83;p17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613" y="1374475"/>
            <a:ext cx="5672775" cy="350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Comments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923875"/>
            <a:ext cx="8520600" cy="39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data for the tubercle testing appeared to be non-conclusive.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Varied data at consistent intervals throughout each velocity on the wind tunnel</a:t>
            </a:r>
            <a:br>
              <a:rPr lang="en"/>
            </a:b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one piezoelectric sensor was utilized, so it could be that the data was not being collected properly.</a:t>
            </a:r>
            <a:br>
              <a:rPr lang="en"/>
            </a:b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Likely a setup error, but it could have been an issue with the tubercle setup.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Since the tubercle was 3D Printed and less heavy that the wood tubercle, it didn’t simply increase in frequency as the wind tunnel speed increase.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 is possible that lightweight tubercle was unable to provide a proper restorative force to the lever arm of the tubercle.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Fan Alternative Setup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Circuitry of an ADC Reader and a Full Bridge Rectifier.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 rotWithShape="1">
          <a:blip r:embed="rId3">
            <a:alphaModFix/>
          </a:blip>
          <a:srcRect b="9904" l="0" r="0" t="39815"/>
          <a:stretch/>
        </p:blipFill>
        <p:spPr>
          <a:xfrm>
            <a:off x="2627400" y="1427999"/>
            <a:ext cx="3889199" cy="3473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Conditions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Environmental and Data Points Tested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600" y="1560025"/>
            <a:ext cx="8010798" cy="2573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 Data Graph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Seems that voltage held consistent peaks with strange middle values</a:t>
            </a:r>
            <a:endParaRPr/>
          </a:p>
        </p:txBody>
      </p:sp>
      <p:pic>
        <p:nvPicPr>
          <p:cNvPr id="110" name="Google Shape;110;p21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616" y="1402075"/>
            <a:ext cx="5672775" cy="3507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